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C428B-8210-4AC6-B926-AD35338FE901}" type="datetimeFigureOut">
              <a:rPr lang="en-IN" smtClean="0"/>
              <a:t>15-10-2019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EF848-8DC6-4CBB-B021-2067BEA19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62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3D13-AB38-4744-81D7-98DDD329C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5C27E-9F94-4D86-8869-68D0D8C29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17908-2566-4EB4-B5C0-E7BF148B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BCB7-8951-4A7F-9041-6F62A1A94376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58A25-C471-43E3-BCD5-4EB7E12A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0A41-30C9-45FD-A122-9A8A3B1F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3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AD52-2F3F-40A9-998A-7F97A16F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DC03B-6888-4A65-B7C8-7C5736201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F8400-360E-45CD-B6C5-A505FDE9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2BFC-E189-4CEC-B788-FDC9F4CA83CC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EA640-AAF5-4CBB-9C8E-D982D494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FF210-A0D2-4B77-8674-7BA2DA99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96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B2A19-53E4-47FA-84EA-9926229B6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C5ED1-4E40-4397-84E4-12D40CF8D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E5731-D803-4EC1-8411-AC074041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5F-6A90-402E-83D1-CB455D42BB09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2E77-DE15-43F8-8A45-D90A653D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90673-F42F-469F-9F90-BBEC977F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91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3552-0614-4997-BFF8-EFAECB08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2534-0A14-4154-A93B-CCF4DD8CC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6C7DC-5719-4903-86A8-3BA5460E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22FE-E4E6-490E-9B8F-91C4E057418B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B8B1C-9D64-413C-B4F4-F3FFCE72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B6D61-24C3-4552-9625-456F6E13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626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BCB4-C102-48DF-8E10-E99A52DF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0D9B8-0124-4730-8F00-0AE7AB32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CA2E5-EAC3-4A9B-87B3-A07079DE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2ECA-F3DB-45FC-950C-C4CAB3220B31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872B1-EE59-46A2-B2E6-668F8956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95EFB-D405-4024-9A99-5C6FF5DE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42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BBD9-B4F2-4EC5-B594-2098D664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DCFD6-6A55-48A7-ACF4-19660EADF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C110-4A85-4607-9F3D-810A4D352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F1DE9-CF3F-48C2-BFAE-1D02EA48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1668-F77C-4A0C-A011-6BD0D9EAE3BD}" type="datetime1">
              <a:rPr lang="en-IN" smtClean="0"/>
              <a:t>15-10-2019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80B55-4423-4EED-A3FF-5E43E482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83C60-0E6C-4D9C-B717-543F088B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62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93AA-8289-42E7-A9A3-ED83BD117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5A100-D7D0-473F-9797-64EB9909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CDC73-D8A4-4061-8A39-911FF840C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3655DE-95E7-4481-8659-585EDAA07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8B3E8-1575-414E-8A68-E304E1B8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ED9B7-48FB-47AF-BF08-AB81E61C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3B61-BE9A-4B58-A36F-5A2B39A2FA6E}" type="datetime1">
              <a:rPr lang="en-IN" smtClean="0"/>
              <a:t>15-10-2019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CEFE3-93DD-4F1B-AEFC-99936134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3ABC1-1F11-468D-A1BF-5E4ED440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0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75C7-5D29-4D95-B046-9A1463D3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50D8D-B9FB-46C2-8DDD-32AF5F36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61B7-FE22-43E0-BD04-6A4B39453ED6}" type="datetime1">
              <a:rPr lang="en-IN" smtClean="0"/>
              <a:t>15-10-2019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711B5-BFC5-4E2B-98C4-3CFF58B5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6E7A6-2444-4144-A574-A9B7979A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16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C8684-0221-4CEC-B172-206299AD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6927-1DE8-43ED-91C4-523B774C6B6C}" type="datetime1">
              <a:rPr lang="en-IN" smtClean="0"/>
              <a:t>15-10-2019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C55A2-B4C3-49AD-984B-EBE2AAEF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0980D-91EF-4E5A-8E3E-25506181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73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577F-6075-4D81-944B-D92BF94D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14A7C-E382-45B4-8D5F-E85B4C167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7F9A2-6513-49B0-8693-1785B3F4C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E79E0-30CA-421C-A52E-738BD1A1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77BC-076F-46AE-80D1-1FC90D1D8A13}" type="datetime1">
              <a:rPr lang="en-IN" smtClean="0"/>
              <a:t>15-10-2019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A6104-1FC2-4548-B7FD-5C362483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435C5-6815-4ACB-BF23-30F917DE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4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5B08E-C0C1-4B0B-AE07-3F3128B5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E4714-6029-4C90-B3D0-4BA88D594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56FE-11F9-4C84-AB79-868459C2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5FC15-B2C7-4E2E-BEDF-3A4DB92F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B993-7FA3-45C3-B213-0DBC79CC44A6}" type="datetime1">
              <a:rPr lang="en-IN" smtClean="0"/>
              <a:t>15-10-2019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2E43-3C0C-4C73-905E-BD8DD126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810F5-0398-4829-A476-5DC3911B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26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86262-5040-4032-A12E-839013DE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DCDF5-DBDD-417B-A4A2-13186060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4285-68D0-4F0F-BFB6-C8E91A44B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AC8D-61B6-4C52-9DC9-C2EE831C3451}" type="datetime1">
              <a:rPr lang="en-IN" smtClean="0"/>
              <a:t>15-10-2019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42EF-BFA6-4AA4-8757-92CFEA84A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Kanwalpreet Kaur Puri, JM Patel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0DA7D-5B96-496E-8EC5-E815BF4B4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7234-E063-4081-8775-36D17AB48F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9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17BF-4D02-44CC-82A7-49F8DAFAB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Management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D97DE-193F-4B08-9F18-6BC295C54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Ms. </a:t>
            </a:r>
            <a:r>
              <a:rPr lang="en-US" dirty="0" err="1"/>
              <a:t>Kanwalpreet</a:t>
            </a:r>
            <a:r>
              <a:rPr lang="en-US" dirty="0"/>
              <a:t> Kaur </a:t>
            </a:r>
            <a:r>
              <a:rPr lang="en-US" dirty="0" err="1"/>
              <a:t>Puri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05DFF-B7C3-4AB9-95B2-D1D7BE36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330360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50E2-72EB-484C-A479-AEC29217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Strategic Management</a:t>
            </a:r>
            <a:endParaRPr lang="en-IN" dirty="0"/>
          </a:p>
        </p:txBody>
      </p:sp>
      <p:pic>
        <p:nvPicPr>
          <p:cNvPr id="1026" name="Picture 2" descr="Image result for STRATEGIC MANAGEMENT">
            <a:extLst>
              <a:ext uri="{FF2B5EF4-FFF2-40B4-BE49-F238E27FC236}">
                <a16:creationId xmlns:a16="http://schemas.microsoft.com/office/drawing/2014/main" id="{2D994ED4-4E0A-461F-B347-51C0F4800A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99" y="1825625"/>
            <a:ext cx="472120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2945D-1807-471B-A49B-E3692EDA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314269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6DB4-EA60-4B69-B7FE-2BB87EC6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4" y="481240"/>
            <a:ext cx="10515600" cy="1325563"/>
          </a:xfrm>
        </p:spPr>
        <p:txBody>
          <a:bodyPr/>
          <a:lstStyle/>
          <a:p>
            <a:r>
              <a:rPr lang="en-US" dirty="0"/>
              <a:t>Process of Strategic Management</a:t>
            </a:r>
            <a:endParaRPr lang="en-IN" dirty="0"/>
          </a:p>
        </p:txBody>
      </p:sp>
      <p:pic>
        <p:nvPicPr>
          <p:cNvPr id="13" name="Content Placeholder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7F1952-E4EE-4D37-B5D2-D0818181D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605" y="2380725"/>
            <a:ext cx="10067778" cy="378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3ED6486-9DC9-475F-843A-94DC3136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351046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34EF-FD4E-4732-B5EA-3AA88FF3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 of Strategic Management</a:t>
            </a:r>
            <a:endParaRPr lang="en-IN" dirty="0"/>
          </a:p>
        </p:txBody>
      </p:sp>
      <p:pic>
        <p:nvPicPr>
          <p:cNvPr id="5" name="Content Placeholder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93E82E4-2667-43F6-8993-7FE3084ED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3" y="2349304"/>
            <a:ext cx="8055428" cy="3441895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EC24A-CA02-494B-A6EE-79F238F5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409697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D55D-4088-4DC5-BEF5-170472D8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Defining the levels of strategic intent of the business: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D3C5-1FA3-4CE9-9828-3E9AEBC7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Establishing vision</a:t>
            </a:r>
          </a:p>
          <a:p>
            <a:r>
              <a:rPr lang="en-IN" dirty="0"/>
              <a:t>Designing mission</a:t>
            </a:r>
          </a:p>
          <a:p>
            <a:r>
              <a:rPr lang="en-IN" dirty="0"/>
              <a:t>Setting objectives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D4985-7763-42D1-B00D-E646F86C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48685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14FE-D55F-427B-91FB-D09FDFBD8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Formulation of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2754F-976C-4E43-900D-A1A15515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Performing environmental and organizational appraisal</a:t>
            </a:r>
          </a:p>
          <a:p>
            <a:r>
              <a:rPr lang="en-IN" dirty="0"/>
              <a:t>Considering strategies</a:t>
            </a:r>
          </a:p>
          <a:p>
            <a:r>
              <a:rPr lang="en-IN" dirty="0"/>
              <a:t>Carrying out strategic analysis</a:t>
            </a:r>
          </a:p>
          <a:p>
            <a:r>
              <a:rPr lang="en-IN" dirty="0"/>
              <a:t>Making strategies</a:t>
            </a:r>
          </a:p>
          <a:p>
            <a:r>
              <a:rPr lang="en-IN" dirty="0"/>
              <a:t>Preparing strategic plan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0BB53-93BF-46E6-A7DF-7054D36B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109429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B24A-10DA-431A-A139-E754B2B0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 of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5496-6FCD-4B29-BCC9-AAD4FB574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Putting strategies into practice</a:t>
            </a:r>
          </a:p>
          <a:p>
            <a:r>
              <a:rPr lang="en-IN" dirty="0"/>
              <a:t>Developing structures and systems</a:t>
            </a:r>
          </a:p>
          <a:p>
            <a:r>
              <a:rPr lang="en-IN" dirty="0"/>
              <a:t>Managing behavioural and functional implementation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174FD-FE57-4A08-B25D-113A4A7B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384550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40438-11D5-4598-9368-887C4EF7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Strategic Evaluation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8DED6-2CAA-4743-8032-E9F7BB95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Performing evaluation</a:t>
            </a:r>
          </a:p>
          <a:p>
            <a:r>
              <a:rPr lang="en-IN" dirty="0"/>
              <a:t>Exercising control</a:t>
            </a:r>
          </a:p>
          <a:p>
            <a:r>
              <a:rPr lang="en-IN" dirty="0"/>
              <a:t>Recreating strategies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1600F-425F-408D-A70C-74C5AFF5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200648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01D9-0BA1-41F9-883C-30AB5D7F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Importance of Strategic Management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CB3A-E43B-485F-9BD4-7EADA610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guides the company</a:t>
            </a:r>
          </a:p>
          <a:p>
            <a:r>
              <a:rPr lang="en-IN" dirty="0"/>
              <a:t>assists the firm in becoming proactive</a:t>
            </a:r>
          </a:p>
          <a:p>
            <a:r>
              <a:rPr lang="en-IN" dirty="0"/>
              <a:t>acts as a foundation for all key decisions</a:t>
            </a:r>
          </a:p>
          <a:p>
            <a:r>
              <a:rPr lang="en-IN" dirty="0"/>
              <a:t>ensures the long-term survival</a:t>
            </a:r>
          </a:p>
          <a:p>
            <a:r>
              <a:rPr lang="en-IN" dirty="0"/>
              <a:t>assists in the development of core competencies</a:t>
            </a:r>
          </a:p>
          <a:p>
            <a:r>
              <a:rPr lang="en-IN" dirty="0"/>
              <a:t>to gain competitive advantage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9DA7C-8A3A-499C-8FDC-3A296DD6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Kanwalpreet Kaur Puri, JM Patel College</a:t>
            </a:r>
          </a:p>
        </p:txBody>
      </p:sp>
    </p:spTree>
    <p:extLst>
      <p:ext uri="{BB962C8B-B14F-4D97-AF65-F5344CB8AC3E}">
        <p14:creationId xmlns:p14="http://schemas.microsoft.com/office/powerpoint/2010/main" val="422621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Strategic Management</vt:lpstr>
      <vt:lpstr>Introduction to Strategic Management</vt:lpstr>
      <vt:lpstr>Process of Strategic Management</vt:lpstr>
      <vt:lpstr>Process of Strategic Management</vt:lpstr>
      <vt:lpstr> Defining the levels of strategic intent of the business: </vt:lpstr>
      <vt:lpstr>Formulation of strategy</vt:lpstr>
      <vt:lpstr>Implementation of strategy</vt:lpstr>
      <vt:lpstr>Strategic Evaluation and Control</vt:lpstr>
      <vt:lpstr>Importance of Strategic Management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</dc:title>
  <dc:creator>common finance</dc:creator>
  <cp:lastModifiedBy>common finance</cp:lastModifiedBy>
  <cp:revision>3</cp:revision>
  <dcterms:created xsi:type="dcterms:W3CDTF">2019-10-15T03:52:41Z</dcterms:created>
  <dcterms:modified xsi:type="dcterms:W3CDTF">2019-10-15T04:16:23Z</dcterms:modified>
</cp:coreProperties>
</file>